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8329725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8329725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8329725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8329725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83297257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83297257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8329725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8329725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Maintain: Not alot of parts, easy to repair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Man: further down the line, building multiple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Durable and lightweight and easy to operate: Women, multiple days a week, year 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Maneuverable, muddy roads, rough terrain, rain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8329725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8329725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83297257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83297257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361050" y="1300250"/>
            <a:ext cx="85797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20FB6 Malawi Compost Transporter</a:t>
            </a:r>
            <a:endParaRPr b="1" sz="3800"/>
          </a:p>
        </p:txBody>
      </p:sp>
      <p:sp>
        <p:nvSpPr>
          <p:cNvPr id="129" name="Google Shape;129;p13"/>
          <p:cNvSpPr txBox="1"/>
          <p:nvPr/>
        </p:nvSpPr>
        <p:spPr>
          <a:xfrm>
            <a:off x="361050" y="2262750"/>
            <a:ext cx="84219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Team name: The Green Machine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Team member: Husain 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Aldawood, Connor Schmerfeld, Hope Williams, Shi Zhang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Project Description and Client</a:t>
            </a:r>
            <a:r>
              <a:rPr lang="en"/>
              <a:t>  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6570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goal is to build a machine that is capable of transporting compost from one place to in a small village in Malawi. It will be a machine that is easy to use and easy to maintain as well.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This project was created in order to help a poor country complete an everyday task much easier.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Client: Dr. McDonnell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4543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Malawi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Background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311700" y="1152475"/>
            <a:ext cx="60285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02729"/>
                </a:solidFill>
                <a:latin typeface="Arial"/>
                <a:ea typeface="Arial"/>
                <a:cs typeface="Arial"/>
                <a:sym typeface="Arial"/>
              </a:rPr>
              <a:t>Malawi is a small landlocked country in the southeastern region of Africa.</a:t>
            </a:r>
            <a:endParaRPr sz="1800">
              <a:solidFill>
                <a:srgbClr val="2027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02729"/>
                </a:solidFill>
                <a:latin typeface="Arial"/>
                <a:ea typeface="Arial"/>
                <a:cs typeface="Arial"/>
                <a:sym typeface="Arial"/>
              </a:rPr>
              <a:t>It is considered one of the poorest countries in the world. </a:t>
            </a:r>
            <a:endParaRPr sz="1800">
              <a:solidFill>
                <a:srgbClr val="2027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02729"/>
                </a:solidFill>
                <a:latin typeface="Arial"/>
                <a:ea typeface="Arial"/>
                <a:cs typeface="Arial"/>
                <a:sym typeface="Arial"/>
              </a:rPr>
              <a:t>Most of Malawi’s population engages in subsistence agriculture making waste a major problem. </a:t>
            </a:r>
            <a:endParaRPr sz="1800">
              <a:solidFill>
                <a:srgbClr val="2027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202729"/>
                </a:solidFill>
                <a:latin typeface="Arial"/>
                <a:ea typeface="Arial"/>
                <a:cs typeface="Arial"/>
                <a:sym typeface="Arial"/>
              </a:rPr>
              <a:t>Currently, women and children are responsible for waste disposal and bringing them to dump sites whereas community members dispose of waste in rivers.  [1]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700" y="285025"/>
            <a:ext cx="2450975" cy="4573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8324850" y="4474675"/>
            <a:ext cx="402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2592975" y="262300"/>
            <a:ext cx="4219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Current State-of-the-Art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 b="14121" l="0" r="0" t="14121"/>
          <a:stretch/>
        </p:blipFill>
        <p:spPr>
          <a:xfrm>
            <a:off x="337600" y="935237"/>
            <a:ext cx="3886449" cy="388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4">
            <a:alphaModFix/>
          </a:blip>
          <a:srcRect b="15336" l="0" r="0" t="15329"/>
          <a:stretch/>
        </p:blipFill>
        <p:spPr>
          <a:xfrm>
            <a:off x="4376450" y="888675"/>
            <a:ext cx="4530575" cy="39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4501125" y="4510525"/>
            <a:ext cx="402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[2]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37600" y="4440025"/>
            <a:ext cx="5292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[3]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Customer Needs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600525" y="158797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Have: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Maintainable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Manufacturable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Durable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Lightweight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Operate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Maneuverable Size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Operable on Muddy Roads</a:t>
            </a:r>
            <a:endParaRPr/>
          </a:p>
        </p:txBody>
      </p:sp>
      <p:sp>
        <p:nvSpPr>
          <p:cNvPr id="159" name="Google Shape;159;p17"/>
          <p:cNvSpPr txBox="1"/>
          <p:nvPr>
            <p:ph idx="2" type="body"/>
          </p:nvPr>
        </p:nvSpPr>
        <p:spPr>
          <a:xfrm>
            <a:off x="4638750" y="158797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Nice to Have: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Cost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Operate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Capacity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Rechargeable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Reusable Materials Found in Malawi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Engineering Requirements</a:t>
            </a:r>
            <a:r>
              <a:rPr lang="en"/>
              <a:t> 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929275" y="1372325"/>
            <a:ext cx="68118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Increase Power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Small Dimensions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Increase Waste Capacity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Increase Battery Life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Decrease Weight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Decrease </a:t>
            </a:r>
            <a:r>
              <a:rPr lang="en" sz="2000"/>
              <a:t>Manufacturing Cost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References</a:t>
            </a:r>
            <a:r>
              <a:rPr lang="en"/>
              <a:t> 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819150" y="16800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729"/>
                </a:solidFill>
                <a:latin typeface="Arial"/>
                <a:ea typeface="Arial"/>
                <a:cs typeface="Arial"/>
                <a:sym typeface="Arial"/>
              </a:rPr>
              <a:t>[1] K. M. G. Phiri, K. Ingham, Z. D. Kadzamira, O. J. Kalinga, and J. C. Mitchell, “Malawi,” Encyclopædia Britannica, 06-Feb-2020. [Online]. Available: https://www.britannica.com/place/Malawi#ref43940. </a:t>
            </a:r>
            <a:endParaRPr>
              <a:solidFill>
                <a:srgbClr val="2027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729"/>
                </a:solidFill>
                <a:latin typeface="Arial"/>
                <a:ea typeface="Arial"/>
                <a:cs typeface="Arial"/>
                <a:sym typeface="Arial"/>
              </a:rPr>
              <a:t>[2] “Trade Wheel,” TradeWheel. [Online]. Available: https://www.tradewheel.com/p/farm-dump-truck-3-wheel-diesel-666378/. </a:t>
            </a:r>
            <a:endParaRPr>
              <a:solidFill>
                <a:srgbClr val="2027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729"/>
                </a:solidFill>
                <a:latin typeface="Arial"/>
                <a:ea typeface="Arial"/>
                <a:cs typeface="Arial"/>
                <a:sym typeface="Arial"/>
              </a:rPr>
              <a:t>[3] “Concrete Buggy,” www.alibaba.com. [Online]. Available: https://www.alibaba.com/product-detail/Concrete-Buggy_104306347.html.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027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2027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